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7"/>
  </p:notesMasterIdLst>
  <p:handoutMasterIdLst>
    <p:handoutMasterId r:id="rId68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8" r:id="rId9"/>
    <p:sldId id="313" r:id="rId10"/>
    <p:sldId id="301" r:id="rId11"/>
    <p:sldId id="314" r:id="rId12"/>
    <p:sldId id="269" r:id="rId13"/>
    <p:sldId id="266" r:id="rId14"/>
    <p:sldId id="265" r:id="rId15"/>
    <p:sldId id="270" r:id="rId16"/>
    <p:sldId id="267" r:id="rId17"/>
    <p:sldId id="273" r:id="rId18"/>
    <p:sldId id="299" r:id="rId19"/>
    <p:sldId id="300" r:id="rId20"/>
    <p:sldId id="264" r:id="rId21"/>
    <p:sldId id="315" r:id="rId22"/>
    <p:sldId id="263" r:id="rId23"/>
    <p:sldId id="274" r:id="rId24"/>
    <p:sldId id="309" r:id="rId25"/>
    <p:sldId id="275" r:id="rId26"/>
    <p:sldId id="317" r:id="rId27"/>
    <p:sldId id="285" r:id="rId28"/>
    <p:sldId id="311" r:id="rId29"/>
    <p:sldId id="310" r:id="rId30"/>
    <p:sldId id="318" r:id="rId31"/>
    <p:sldId id="277" r:id="rId32"/>
    <p:sldId id="304" r:id="rId33"/>
    <p:sldId id="320" r:id="rId34"/>
    <p:sldId id="278" r:id="rId35"/>
    <p:sldId id="319" r:id="rId36"/>
    <p:sldId id="279" r:id="rId37"/>
    <p:sldId id="280" r:id="rId38"/>
    <p:sldId id="281" r:id="rId39"/>
    <p:sldId id="282" r:id="rId40"/>
    <p:sldId id="283" r:id="rId41"/>
    <p:sldId id="321" r:id="rId42"/>
    <p:sldId id="284" r:id="rId43"/>
    <p:sldId id="305" r:id="rId44"/>
    <p:sldId id="286" r:id="rId45"/>
    <p:sldId id="324" r:id="rId46"/>
    <p:sldId id="325" r:id="rId47"/>
    <p:sldId id="276" r:id="rId48"/>
    <p:sldId id="290" r:id="rId49"/>
    <p:sldId id="287" r:id="rId50"/>
    <p:sldId id="306" r:id="rId51"/>
    <p:sldId id="307" r:id="rId52"/>
    <p:sldId id="291" r:id="rId53"/>
    <p:sldId id="292" r:id="rId54"/>
    <p:sldId id="293" r:id="rId55"/>
    <p:sldId id="294" r:id="rId56"/>
    <p:sldId id="296" r:id="rId57"/>
    <p:sldId id="298" r:id="rId58"/>
    <p:sldId id="295" r:id="rId59"/>
    <p:sldId id="297" r:id="rId60"/>
    <p:sldId id="308" r:id="rId61"/>
    <p:sldId id="322" r:id="rId62"/>
    <p:sldId id="323" r:id="rId63"/>
    <p:sldId id="288" r:id="rId64"/>
    <p:sldId id="289" r:id="rId65"/>
    <p:sldId id="312" r:id="rId6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4684" autoAdjust="0"/>
  </p:normalViewPr>
  <p:slideViewPr>
    <p:cSldViewPr>
      <p:cViewPr varScale="1">
        <p:scale>
          <a:sx n="71" d="100"/>
          <a:sy n="71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59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BE793-ECD3-4142-879A-784D9C415B48}" type="datetimeFigureOut">
              <a:rPr lang="en-GB" smtClean="0"/>
              <a:t>17/02/2013</a:t>
            </a:fld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96527-4565-47C3-9818-3ED5C44E3C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748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AE913-92CC-479B-A8D5-7CA3F30E2F41}" type="datetimeFigureOut">
              <a:rPr lang="en-GB" smtClean="0"/>
              <a:t>17/02/2013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5ECBC-C31A-440C-B248-174232E4C7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602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5ECBC-C31A-440C-B248-174232E4C7A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066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E4A39791-5D23-49A3-A601-A7AAC5BB735B}" type="datetimeFigureOut">
              <a:rPr lang="pl-PL" smtClean="0"/>
              <a:t>2013-02-17</a:t>
            </a:fld>
            <a:endParaRPr lang="pl-PL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2D89B9-BEF3-4A7C-B864-F72DCFBA0BDC}" type="slidenum">
              <a:rPr lang="pl-PL" smtClean="0"/>
              <a:t>‹#›</a:t>
            </a:fld>
            <a:endParaRPr lang="pl-P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9791-5D23-49A3-A601-A7AAC5BB735B}" type="datetimeFigureOut">
              <a:rPr lang="pl-PL" smtClean="0"/>
              <a:t>2013-02-17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89B9-BEF3-4A7C-B864-F72DCFBA0BDC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9791-5D23-49A3-A601-A7AAC5BB735B}" type="datetimeFigureOut">
              <a:rPr lang="pl-PL" smtClean="0"/>
              <a:t>2013-02-17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89B9-BEF3-4A7C-B864-F72DCFBA0BDC}" type="slidenum">
              <a:rPr lang="pl-PL" smtClean="0"/>
              <a:t>‹#›</a:t>
            </a:fld>
            <a:endParaRPr lang="pl-PL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4A39791-5D23-49A3-A601-A7AAC5BB735B}" type="datetimeFigureOut">
              <a:rPr lang="pl-PL" smtClean="0"/>
              <a:t>2013-02-17</a:t>
            </a:fld>
            <a:endParaRPr lang="pl-PL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A2D89B9-BEF3-4A7C-B864-F72DCFBA0BDC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9791-5D23-49A3-A601-A7AAC5BB735B}" type="datetimeFigureOut">
              <a:rPr lang="pl-PL" smtClean="0"/>
              <a:t>2013-02-17</a:t>
            </a:fld>
            <a:endParaRPr lang="pl-P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2D89B9-BEF3-4A7C-B864-F72DCFBA0BDC}" type="slidenum">
              <a:rPr lang="pl-PL" smtClean="0"/>
              <a:t>‹#›</a:t>
            </a:fld>
            <a:endParaRPr lang="pl-P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4A39791-5D23-49A3-A601-A7AAC5BB735B}" type="datetimeFigureOut">
              <a:rPr lang="pl-PL" smtClean="0"/>
              <a:t>2013-02-17</a:t>
            </a:fld>
            <a:endParaRPr lang="pl-PL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A2D89B9-BEF3-4A7C-B864-F72DCFBA0BDC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4A39791-5D23-49A3-A601-A7AAC5BB735B}" type="datetimeFigureOut">
              <a:rPr lang="pl-PL" smtClean="0"/>
              <a:t>2013-02-17</a:t>
            </a:fld>
            <a:endParaRPr lang="pl-PL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A2D89B9-BEF3-4A7C-B864-F72DCFBA0BDC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9791-5D23-49A3-A601-A7AAC5BB735B}" type="datetimeFigureOut">
              <a:rPr lang="pl-PL" smtClean="0"/>
              <a:t>2013-02-17</a:t>
            </a:fld>
            <a:endParaRPr lang="pl-P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2D89B9-BEF3-4A7C-B864-F72DCFBA0BDC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9791-5D23-49A3-A601-A7AAC5BB735B}" type="datetimeFigureOut">
              <a:rPr lang="pl-PL" smtClean="0"/>
              <a:t>2013-02-17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2D89B9-BEF3-4A7C-B864-F72DCFBA0BDC}" type="slidenum">
              <a:rPr lang="pl-PL" smtClean="0"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4A39791-5D23-49A3-A601-A7AAC5BB735B}" type="datetimeFigureOut">
              <a:rPr lang="pl-PL" smtClean="0"/>
              <a:t>2013-02-17</a:t>
            </a:fld>
            <a:endParaRPr lang="pl-PL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A2D89B9-BEF3-4A7C-B864-F72DCFBA0BDC}" type="slidenum">
              <a:rPr lang="pl-PL" smtClean="0"/>
              <a:t>‹#›</a:t>
            </a:fld>
            <a:endParaRPr lang="pl-PL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E4A39791-5D23-49A3-A601-A7AAC5BB735B}" type="datetimeFigureOut">
              <a:rPr lang="pl-PL" smtClean="0"/>
              <a:t>2013-02-17</a:t>
            </a:fld>
            <a:endParaRPr lang="pl-P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CA2D89B9-BEF3-4A7C-B864-F72DCFBA0BDC}" type="slidenum">
              <a:rPr lang="pl-PL" smtClean="0"/>
              <a:t>‹#›</a:t>
            </a:fld>
            <a:endParaRPr lang="pl-P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E4A39791-5D23-49A3-A601-A7AAC5BB735B}" type="datetimeFigureOut">
              <a:rPr lang="pl-PL" smtClean="0"/>
              <a:t>2013-02-17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CA2D89B9-BEF3-4A7C-B864-F72DCFBA0BDC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547664" y="2060848"/>
            <a:ext cx="6192688" cy="2088232"/>
          </a:xfrm>
          <a:ln w="57150">
            <a:solidFill>
              <a:schemeClr val="bg1">
                <a:lumMod val="95000"/>
                <a:lumOff val="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36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Renew </a:t>
            </a:r>
            <a:r>
              <a:rPr lang="pl-PL" sz="360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360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360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our </a:t>
            </a:r>
            <a:r>
              <a:rPr lang="en-GB" sz="36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monument</a:t>
            </a:r>
            <a:r>
              <a:rPr lang="pl-PL" sz="36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sz="36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360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36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             </a:t>
            </a:r>
            <a:r>
              <a:rPr lang="pl-PL" sz="3200" i="1" cap="none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parajita" pitchFamily="34" charset="0"/>
                <a:cs typeface="Aparajita" pitchFamily="34" charset="0"/>
              </a:rPr>
              <a:t>-the </a:t>
            </a:r>
            <a:r>
              <a:rPr lang="pl-PL" sz="3200" i="1" cap="none" dirty="0" err="1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parajita" pitchFamily="34" charset="0"/>
                <a:cs typeface="Aparajita" pitchFamily="34" charset="0"/>
              </a:rPr>
              <a:t>history</a:t>
            </a:r>
            <a:r>
              <a:rPr lang="pl-PL" sz="3200" i="1" cap="none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parajita" pitchFamily="34" charset="0"/>
                <a:cs typeface="Aparajita" pitchFamily="34" charset="0"/>
              </a:rPr>
              <a:t> of the </a:t>
            </a:r>
            <a:r>
              <a:rPr lang="pl-PL" sz="3200" i="1" cap="none" dirty="0" err="1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parajita" pitchFamily="34" charset="0"/>
                <a:cs typeface="Aparajita" pitchFamily="34" charset="0"/>
              </a:rPr>
              <a:t>Zator’s</a:t>
            </a:r>
            <a:r>
              <a:rPr lang="pl-PL" sz="3200" i="1" cap="none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parajita" pitchFamily="34" charset="0"/>
                <a:cs typeface="Aparajita" pitchFamily="34" charset="0"/>
              </a:rPr>
              <a:t> </a:t>
            </a:r>
            <a:r>
              <a:rPr lang="en-GB" sz="3200" i="1" cap="none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parajita" pitchFamily="34" charset="0"/>
                <a:cs typeface="Aparajita" pitchFamily="34" charset="0"/>
              </a:rPr>
              <a:t>castle</a:t>
            </a:r>
            <a:endParaRPr lang="en-GB" sz="3200" i="1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parajita" pitchFamily="34" charset="0"/>
              <a:cs typeface="Aparajita" pitchFamily="34" charset="0"/>
            </a:endParaRPr>
          </a:p>
        </p:txBody>
      </p:sp>
      <p:pic>
        <p:nvPicPr>
          <p:cNvPr id="3" name="Old Music 3- Middle Ages(Michael Praetori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75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20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05" y="2276872"/>
            <a:ext cx="3968060" cy="3974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Prostokąt 1"/>
          <p:cNvSpPr/>
          <p:nvPr/>
        </p:nvSpPr>
        <p:spPr>
          <a:xfrm>
            <a:off x="395536" y="188640"/>
            <a:ext cx="6084168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GB" sz="5400" b="1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ZATOR’S DUCHY</a:t>
            </a:r>
            <a:br>
              <a:rPr lang="en-GB" sz="5400" b="1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n-GB" sz="5400" b="1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1445-1503</a:t>
            </a:r>
            <a:endParaRPr lang="en-GB" sz="54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323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9" y="1440247"/>
            <a:ext cx="3515494" cy="3707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16" y="476672"/>
            <a:ext cx="4015214" cy="5364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21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urelia\Desktop\zdjecia\herby\DSC_9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4246909" cy="5688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33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urelia\Desktop\zdjecia\herby\DSC_9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28" y="1556792"/>
            <a:ext cx="2927992" cy="4403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0" name="Picture 4" descr="C:\Users\Aurelia\Desktop\zdjecia\herby\DSC_00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64704"/>
            <a:ext cx="4800356" cy="364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3791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476672"/>
            <a:ext cx="3960441" cy="3226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Aurelia\Desktop\zdjecia\herby\DSC_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15" y="1268760"/>
            <a:ext cx="3237473" cy="48691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urelia\Desktop\zdjecia\herby\DSC_0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322">
            <a:off x="5995840" y="2141576"/>
            <a:ext cx="2596797" cy="3895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/>
        </p:spPr>
      </p:pic>
    </p:spTree>
    <p:extLst>
      <p:ext uri="{BB962C8B-B14F-4D97-AF65-F5344CB8AC3E}">
        <p14:creationId xmlns:p14="http://schemas.microsoft.com/office/powerpoint/2010/main" val="422545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urelia\Desktop\zdjecia\zamek z zewnatrz\DSC_2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54" y="566454"/>
            <a:ext cx="8424936" cy="5639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Prążkowana strzałka w prawo 1"/>
          <p:cNvSpPr/>
          <p:nvPr/>
        </p:nvSpPr>
        <p:spPr>
          <a:xfrm>
            <a:off x="6516216" y="2276872"/>
            <a:ext cx="144016" cy="14401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rążkowana strzałka w prawo 2"/>
          <p:cNvSpPr/>
          <p:nvPr/>
        </p:nvSpPr>
        <p:spPr>
          <a:xfrm rot="8044893">
            <a:off x="5760131" y="248018"/>
            <a:ext cx="1800200" cy="1800200"/>
          </a:xfrm>
          <a:prstGeom prst="stripedRightArrow">
            <a:avLst/>
          </a:prstGeom>
          <a:solidFill>
            <a:srgbClr val="E1030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72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1204913"/>
            <a:ext cx="596265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28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urelia\Desktop\zdjecia\zamek z zewnatrz\DSCF3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0688"/>
            <a:ext cx="4299942" cy="573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Aurelia\AppData\Local\Microsoft\Windows\Temporary Internet Files\Content.IE5\BQETXEEE\MC90031045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19914"/>
            <a:ext cx="2285978" cy="291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32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71525"/>
            <a:ext cx="7620000" cy="5314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.ocdn.eu/_m/868f1954b63eaf2ae5cc142825c206fd,8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065" y="3140966"/>
            <a:ext cx="4572000" cy="3381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248471" cy="3238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68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3688" y="836712"/>
            <a:ext cx="5616624" cy="839688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Cooper Black" pitchFamily="18" charset="0"/>
              </a:rPr>
              <a:t>Our location in Poland</a:t>
            </a:r>
            <a:endParaRPr lang="en-GB" sz="2800" dirty="0">
              <a:latin typeface="Cooper Black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74" y="1860820"/>
            <a:ext cx="5718840" cy="491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trzałka w lewo 3"/>
          <p:cNvSpPr/>
          <p:nvPr/>
        </p:nvSpPr>
        <p:spPr>
          <a:xfrm rot="19539771">
            <a:off x="4786083" y="4655500"/>
            <a:ext cx="2140290" cy="1659423"/>
          </a:xfrm>
          <a:prstGeom prst="leftArrow">
            <a:avLst/>
          </a:prstGeom>
          <a:solidFill>
            <a:srgbClr val="E10303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6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urelia\Desktop\zdjecia\zamek z zewnatrz\obrazek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4" y="1038225"/>
            <a:ext cx="7620000" cy="4781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81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urelia\Desktop\zdjecia\położenie\obrazek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23962"/>
            <a:ext cx="7620000" cy="44100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trzałka w lewo 2"/>
          <p:cNvSpPr/>
          <p:nvPr/>
        </p:nvSpPr>
        <p:spPr>
          <a:xfrm rot="17152413">
            <a:off x="3152468" y="759221"/>
            <a:ext cx="2140290" cy="1659423"/>
          </a:xfrm>
          <a:prstGeom prst="leftArrow">
            <a:avLst/>
          </a:prstGeom>
          <a:solidFill>
            <a:srgbClr val="E10303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76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urelia\Desktop\zdjecia\zamek z zewnatrz\obrazek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09625"/>
            <a:ext cx="7620000" cy="523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046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urelia\Desktop\zdjecia\zdobienia\DSC_0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76" y="367133"/>
            <a:ext cx="3654152" cy="5481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3" name="Picture 3" descr="C:\Users\Aurelia\Desktop\zdjecia\zdobienia\DSC_0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74" y="1412776"/>
            <a:ext cx="3294112" cy="4941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0301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urelia\Desktop\comenius materialy razem\zdecia zamku\DSC_0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2506"/>
            <a:ext cx="3918181" cy="587727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urelia\Desktop\comenius materialy razem\zdecia zamku\DSC_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241" y="836710"/>
            <a:ext cx="3832273" cy="574840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53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urelia\Desktop\zdjecia\zdobienia\DSC_00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1600" y="765279"/>
            <a:ext cx="3384377" cy="50901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urelia\Desktop\zdjecia\zdobienia\DSC_0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48680"/>
            <a:ext cx="3672408" cy="5523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7960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urelia\Desktop\comenius materialy razem\z plyty\DSC_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3668372" cy="5517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C:\Users\Aurelia\Desktop\comenius materialy razem\z plyty\DSC_0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5"/>
            <a:ext cx="3216024" cy="4836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1614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urelia\Desktop\zdjecia\zdobienia\DSC_2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6507" y="1799404"/>
            <a:ext cx="4017971" cy="2668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6627" name="Picture 3" descr="C:\Users\Aurelia\Desktop\zdjecia\zdobienia\DSCF3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5329"/>
            <a:ext cx="3006334" cy="4008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32856"/>
            <a:ext cx="4535487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07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urelia\Desktop\comenius materialy razem\zamek_potockich\DSC_25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02522"/>
            <a:ext cx="4536504" cy="3492716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urelia\AppData\Local\Microsoft\Windows\Temporary Internet Files\Content.IE5\X94LIR1A\MC900090417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2668748" cy="273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18071"/>
            <a:ext cx="4176464" cy="278827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65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297" y="1988840"/>
            <a:ext cx="5715000" cy="4257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Aurelia\AppData\Local\Microsoft\Windows\Temporary Internet Files\Content.IE5\6CHYJ9D8\MC900436664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276872"/>
            <a:ext cx="1547986" cy="436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6752"/>
            <a:ext cx="3582387" cy="2673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18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88027" y="908720"/>
            <a:ext cx="5328592" cy="701040"/>
          </a:xfrm>
        </p:spPr>
        <p:txBody>
          <a:bodyPr>
            <a:noAutofit/>
          </a:bodyPr>
          <a:lstStyle/>
          <a:p>
            <a:r>
              <a:rPr lang="en-GB" sz="3200" dirty="0" smtClean="0">
                <a:latin typeface="Aharoni" pitchFamily="2" charset="-79"/>
                <a:cs typeface="Aharoni" pitchFamily="2" charset="-79"/>
              </a:rPr>
              <a:t>Location</a:t>
            </a:r>
            <a:r>
              <a:rPr lang="pl-PL" sz="3200" dirty="0" smtClean="0">
                <a:latin typeface="Aharoni" pitchFamily="2" charset="-79"/>
                <a:cs typeface="Aharoni" pitchFamily="2" charset="-79"/>
              </a:rPr>
              <a:t> of the </a:t>
            </a:r>
            <a:r>
              <a:rPr lang="en-GB" sz="3200" dirty="0" smtClean="0">
                <a:latin typeface="Aharoni" pitchFamily="2" charset="-79"/>
                <a:cs typeface="Aharoni" pitchFamily="2" charset="-79"/>
              </a:rPr>
              <a:t>castle</a:t>
            </a:r>
            <a:endParaRPr lang="en-GB" sz="32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Picture 2" descr="C:\Users\Aurelia\Desktop\zdjecia\zamek z zewnatrz\DSC_6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959" y="2060848"/>
            <a:ext cx="6552728" cy="3905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1877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548680"/>
            <a:ext cx="4536504" cy="340237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5687"/>
            <a:ext cx="4464496" cy="3276940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28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80728"/>
            <a:ext cx="4909095" cy="25714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58" y="1628800"/>
            <a:ext cx="2901950" cy="41211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91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80928"/>
            <a:ext cx="5553075" cy="36385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http://www.muzeum.krakow.pl/uploads/pics/biblioteka_sta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4286250" cy="25527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85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urelia\Desktop\comenius materialy razem\zamek_potockich\DSC_3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560840" cy="5021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0505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urelia\AppData\Local\Microsoft\Windows\Temporary Internet Files\Content.IE5\XFYV5M8H\MC90023397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8889"/>
            <a:ext cx="3843975" cy="2901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992" y="1424642"/>
            <a:ext cx="2808312" cy="3431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C:\Users\Aurelia\AppData\Local\Microsoft\Windows\Temporary Internet Files\Content.IE5\X94LIR1A\MC90043521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77072"/>
            <a:ext cx="1749425" cy="22987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44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urelia\Desktop\comenius materialy razem\zamek_potockich\DSC_34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36025"/>
            <a:ext cx="7932913" cy="526887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26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2879408" cy="38968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64704"/>
            <a:ext cx="2592288" cy="39468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6270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urelia\Desktop\zdjecia\zamek z zewnatrz\zamek_kosciol_za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795886" cy="506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Aurelia\Desktop\zdjecia\zamek z zewnatrz\DSC_6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447575" cy="515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05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urelia\Desktop\zdjecia\zamek z zewnatrz\DSCN3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466344"/>
            <a:ext cx="7900416" cy="5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agon 1"/>
          <p:cNvSpPr/>
          <p:nvPr/>
        </p:nvSpPr>
        <p:spPr>
          <a:xfrm rot="2685155">
            <a:off x="1732103" y="844628"/>
            <a:ext cx="1127091" cy="1192503"/>
          </a:xfrm>
          <a:prstGeom prst="chevron">
            <a:avLst/>
          </a:prstGeom>
          <a:solidFill>
            <a:srgbClr val="E10303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44100"/>
            <a:ext cx="1614859" cy="132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trzałka w prawo z wcięciem 2"/>
          <p:cNvSpPr/>
          <p:nvPr/>
        </p:nvSpPr>
        <p:spPr>
          <a:xfrm rot="8087828">
            <a:off x="7257521" y="2045168"/>
            <a:ext cx="1224136" cy="1584176"/>
          </a:xfrm>
          <a:prstGeom prst="notchedRightArrow">
            <a:avLst/>
          </a:prstGeom>
          <a:solidFill>
            <a:srgbClr val="E10303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43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3" fill="hold" grpId="0" nodeType="after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urelia\Desktop\zdjecia\oficyna, ogrod\DSCN36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466344"/>
            <a:ext cx="7900416" cy="5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rzałka w dół 1"/>
          <p:cNvSpPr/>
          <p:nvPr/>
        </p:nvSpPr>
        <p:spPr>
          <a:xfrm>
            <a:off x="4283968" y="1628800"/>
            <a:ext cx="1008112" cy="1368152"/>
          </a:xfrm>
          <a:prstGeom prst="downArrow">
            <a:avLst/>
          </a:prstGeom>
          <a:solidFill>
            <a:srgbClr val="E1030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43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21" y="975885"/>
            <a:ext cx="7426276" cy="49459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Strzałka w prawo 6"/>
          <p:cNvSpPr/>
          <p:nvPr/>
        </p:nvSpPr>
        <p:spPr>
          <a:xfrm rot="1627950">
            <a:off x="2842870" y="656968"/>
            <a:ext cx="1944216" cy="1728192"/>
          </a:xfrm>
          <a:prstGeom prst="rightArrow">
            <a:avLst>
              <a:gd name="adj1" fmla="val 50000"/>
              <a:gd name="adj2" fmla="val 44307"/>
            </a:avLst>
          </a:prstGeom>
          <a:solidFill>
            <a:srgbClr val="E10303"/>
          </a:solidFill>
          <a:ln>
            <a:solidFill>
              <a:schemeClr val="bg1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62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urelia\Desktop\zdjecia\oficyna, ogrod\DSCN36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13510"/>
            <a:ext cx="5534384" cy="4150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4579" name="Picture 3" descr="C:\Users\Aurelia\Desktop\zdjecia\oficyna, ogrod\DSCN36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466344"/>
            <a:ext cx="5030328" cy="3772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8391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urelia\Desktop\zdjecia\zamek z zewnatrz\DSC_6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68344" cy="51340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67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urelia\Desktop\zdjecia\zdobienia\DSC_0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840252" cy="45601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09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urelia\Desktop\zdjecia\zdobienia\DSCF39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5007"/>
            <a:ext cx="6588224" cy="4941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957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zdjecia\zdobienia\DSC_0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744416" cy="6021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E:\zdjecia\zdobienia\DSC_01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87" y="295300"/>
            <a:ext cx="4160490" cy="2773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E:\zdjecia\zdobienia\DSCF16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030" y="3487316"/>
            <a:ext cx="4091947" cy="306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0277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urelia\Desktop\zdjecia\zdobienia\DSC_01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3438128" cy="5157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Aurelia\Desktop\zdjecia\zdobienia\DSC_0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222104" cy="4833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5959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urelia\Desktop\zdjecia\zdobienia\DSC_2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40968"/>
            <a:ext cx="5184576" cy="3443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urelia\Desktop\zdjecia\zdobienia\DSC_25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770327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2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Aurelia\Desktop\zdjecia\zdobienia\DSC_2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62" y="908720"/>
            <a:ext cx="6740331" cy="4476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2827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comenius materialy razem\zamek_potockich\ska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6748"/>
            <a:ext cx="8280920" cy="58201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15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comenius materialy razem\zamek_potockich\skan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53540"/>
            <a:ext cx="7956376" cy="47510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5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urelia\Desktop\zdjecia\położenie\DSC_34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049292" cy="53522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rzałka w lewo 3"/>
          <p:cNvSpPr/>
          <p:nvPr/>
        </p:nvSpPr>
        <p:spPr>
          <a:xfrm rot="20290590">
            <a:off x="5873670" y="941504"/>
            <a:ext cx="1494985" cy="811290"/>
          </a:xfrm>
          <a:prstGeom prst="leftArrow">
            <a:avLst/>
          </a:prstGeom>
          <a:solidFill>
            <a:srgbClr val="E1030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00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urelia\Desktop\zdjecia\mysliwska\widok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3246107" cy="4869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urelia\Desktop\zdjecia\bluszczowa\DSC_0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417" y="692696"/>
            <a:ext cx="3744416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21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urelia\Desktop\zdjecia\mysliwska\widok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973" y="264854"/>
            <a:ext cx="4464496" cy="297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urelia\Desktop\zdjecia\bluszczowa\DSC_00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756411" cy="317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39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zdjecia\zlota\DSC_0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49" y="836712"/>
            <a:ext cx="7510805" cy="5007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076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zdjecia\zlota\DSC_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7776864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E:\zdjecia\zlota\DSC_0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12765" y="3339170"/>
            <a:ext cx="4007101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0570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zdjecia\mysliwska\DSC_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308304" cy="48722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07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zdjecia\mysliwska\DSCN35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8581"/>
            <a:ext cx="7046552" cy="528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E:\zdjecia\mysliwska\DSCF39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49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36044"/>
            <a:ext cx="5400600" cy="4045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E:\zdjecia\parociowa\DSC_0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568" y="327799"/>
            <a:ext cx="5623911" cy="3749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8487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E:\zdjecia\parociowa\DSC_25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020272" cy="4662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9142"/>
            <a:ext cx="4975225" cy="3303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95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zdjecia\bluszczowa\DSC_0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548680"/>
            <a:ext cx="3686580" cy="55446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zdjecia\bluszczowa\DSC_0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56483"/>
            <a:ext cx="3168352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0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E:\zdjecia\bluszczowa\DSC_0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51" y="2984365"/>
            <a:ext cx="5490981" cy="366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zdjecia\bluszczowa\DSC_25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64" y="404664"/>
            <a:ext cx="5383384" cy="327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9348"/>
            <a:ext cx="2722206" cy="405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81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urelia\Desktop\zdjecia\zamek z zewnatrz\obraz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14425"/>
            <a:ext cx="7620000" cy="4629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560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urelia\Desktop\zdjecia\mysliwska\DSCN36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260648"/>
            <a:ext cx="7900416" cy="5925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0177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urelia\Desktop\comenius materialy razem\zdecia zamku\DSC_01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984776" cy="4656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1825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urelia\Desktop\comenius materialy razem\zdecia zamku\DSC_0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992888" cy="53285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87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zdjecia\kominki\DSCN36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18801"/>
            <a:ext cx="3384375" cy="5054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zdjecia\kominki\DSC_0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3560684" cy="5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3135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zdjecia\kominki\DSC_0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44689"/>
            <a:ext cx="5040560" cy="3360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2" descr="E:\zdjecia\kominki\DSC_0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258" y="3140968"/>
            <a:ext cx="4904277" cy="3260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1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urelia\Desktop\zdjecia\zamek z zewnatrz\DSC_2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0540"/>
            <a:ext cx="7308304" cy="4892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559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483768" y="3717032"/>
            <a:ext cx="4085897" cy="706821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pl-PL" sz="360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mplified Arabic Fixed" pitchFamily="49" charset="-78"/>
                <a:ea typeface="PMingLiU" pitchFamily="18" charset="-120"/>
                <a:cs typeface="Simplified Arabic Fixed" pitchFamily="49" charset="-78"/>
              </a:rPr>
              <a:t>The </a:t>
            </a:r>
            <a:r>
              <a:rPr lang="pl-PL" sz="360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mplified Arabic Fixed" pitchFamily="49" charset="-78"/>
                <a:ea typeface="PMingLiU" pitchFamily="18" charset="-120"/>
                <a:cs typeface="Simplified Arabic Fixed" pitchFamily="49" charset="-78"/>
              </a:rPr>
              <a:t>Castle’s</a:t>
            </a:r>
            <a:r>
              <a:rPr lang="pl-PL" sz="360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Simplified Arabic Fixed" pitchFamily="49" charset="-78"/>
                <a:ea typeface="PMingLiU" pitchFamily="18" charset="-120"/>
                <a:cs typeface="Simplified Arabic Fixed" pitchFamily="49" charset="-78"/>
              </a:rPr>
              <a:t> </a:t>
            </a:r>
            <a:r>
              <a:rPr lang="pl-PL" sz="3600" dirty="0" err="1" smtClean="0">
                <a:ln/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0000" stA="55000" endPos="48000" dist="500" dir="5400000" sy="-100000" algn="bl" rotWithShape="0"/>
                </a:effectLst>
                <a:latin typeface="Simplified Arabic Fixed" pitchFamily="49" charset="-78"/>
                <a:ea typeface="PMingLiU" pitchFamily="18" charset="-120"/>
                <a:cs typeface="Simplified Arabic Fixed" pitchFamily="49" charset="-78"/>
              </a:rPr>
              <a:t>history</a:t>
            </a:r>
            <a:endParaRPr lang="en-GB" sz="3600" dirty="0">
              <a:ln/>
              <a:solidFill>
                <a:schemeClr val="accent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10000" stA="55000" endPos="48000" dist="500" dir="5400000" sy="-100000" algn="bl" rotWithShape="0"/>
              </a:effectLst>
              <a:latin typeface="Simplified Arabic Fixed" pitchFamily="49" charset="-78"/>
              <a:ea typeface="PMingLiU" pitchFamily="18" charset="-120"/>
              <a:cs typeface="Simplified Arabic Fixed" pitchFamily="49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817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44286"/>
            <a:ext cx="7487599" cy="5071473"/>
          </a:xfrm>
          <a:prstGeom prst="rect">
            <a:avLst/>
          </a:prstGeom>
          <a:solidFill>
            <a:srgbClr val="FFFFFF">
              <a:shade val="85000"/>
            </a:srgbClr>
          </a:solidFill>
          <a:ln w="1143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6860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urelia\Desktop\comenius materialy razem\zamek_potockich\skan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606167" cy="54153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3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721</TotalTime>
  <Words>15</Words>
  <Application>Microsoft Office PowerPoint</Application>
  <PresentationFormat>Pokaz na ekranie (4:3)</PresentationFormat>
  <Paragraphs>6</Paragraphs>
  <Slides>65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65</vt:i4>
      </vt:variant>
    </vt:vector>
  </HeadingPairs>
  <TitlesOfParts>
    <vt:vector size="66" baseType="lpstr">
      <vt:lpstr>BlackTie</vt:lpstr>
      <vt:lpstr>Renew  our monument               -the history of the Zator’s castle</vt:lpstr>
      <vt:lpstr>Our location in Poland</vt:lpstr>
      <vt:lpstr>Location of the castle</vt:lpstr>
      <vt:lpstr>Prezentacja programu PowerPoint</vt:lpstr>
      <vt:lpstr>Prezentacja programu PowerPoint</vt:lpstr>
      <vt:lpstr>Prezentacja programu PowerPoint</vt:lpstr>
      <vt:lpstr>The Castle’s history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castle</dc:title>
  <dc:creator>Aurelia</dc:creator>
  <cp:lastModifiedBy>Aurelia</cp:lastModifiedBy>
  <cp:revision>57</cp:revision>
  <dcterms:created xsi:type="dcterms:W3CDTF">2013-02-07T21:02:19Z</dcterms:created>
  <dcterms:modified xsi:type="dcterms:W3CDTF">2013-02-17T19:34:02Z</dcterms:modified>
</cp:coreProperties>
</file>